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05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57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96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55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96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87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68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45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76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83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23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78DE5-FD9F-4BE6-9044-9CE2FEAED826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A959-54EF-46D3-9A12-5E5DFDC54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77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e 3"/>
          <p:cNvGrpSpPr>
            <a:grpSpLocks/>
          </p:cNvGrpSpPr>
          <p:nvPr/>
        </p:nvGrpSpPr>
        <p:grpSpPr bwMode="auto">
          <a:xfrm>
            <a:off x="5376259" y="1995712"/>
            <a:ext cx="1352550" cy="1158875"/>
            <a:chOff x="7365535" y="2221813"/>
            <a:chExt cx="1803400" cy="1159944"/>
          </a:xfrm>
        </p:grpSpPr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7470534" y="2221813"/>
              <a:ext cx="1547896" cy="115994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4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>
                <a:latin typeface="+mn-lt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291" name="Rectangle 19"/>
            <p:cNvSpPr>
              <a:spLocks noChangeArrowheads="1"/>
            </p:cNvSpPr>
            <p:nvPr/>
          </p:nvSpPr>
          <p:spPr bwMode="auto">
            <a:xfrm>
              <a:off x="7365535" y="2492457"/>
              <a:ext cx="1803400" cy="5767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Geneticien 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Conseillère genétique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Prélèvement</a:t>
              </a:r>
            </a:p>
            <a:p>
              <a:pPr algn="ctr">
                <a:defRPr/>
              </a:pPr>
              <a:endParaRPr lang="fr-FR" altLang="fr-FR" sz="1050" b="1" noProof="1" smtClean="0">
                <a:solidFill>
                  <a:srgbClr val="000000"/>
                </a:solidFill>
                <a:latin typeface="+mj-lt"/>
              </a:endParaRPr>
            </a:p>
            <a:p>
              <a:pPr algn="ctr">
                <a:defRPr/>
              </a:pPr>
              <a:endParaRPr lang="fr-FR" altLang="fr-FR" sz="1050" b="1" noProof="1" smtClean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17411" name="Groupe 4"/>
          <p:cNvGrpSpPr>
            <a:grpSpLocks/>
          </p:cNvGrpSpPr>
          <p:nvPr/>
        </p:nvGrpSpPr>
        <p:grpSpPr bwMode="auto">
          <a:xfrm>
            <a:off x="6028325" y="3456212"/>
            <a:ext cx="1160859" cy="1246981"/>
            <a:chOff x="8234047" y="3682799"/>
            <a:chExt cx="1547896" cy="1247119"/>
          </a:xfrm>
        </p:grpSpPr>
        <p:sp>
          <p:nvSpPr>
            <p:cNvPr id="43" name="Oval 7"/>
            <p:cNvSpPr>
              <a:spLocks noChangeArrowheads="1"/>
            </p:cNvSpPr>
            <p:nvPr/>
          </p:nvSpPr>
          <p:spPr bwMode="auto">
            <a:xfrm>
              <a:off x="8234047" y="3682799"/>
              <a:ext cx="1547896" cy="115994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4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>
                <a:latin typeface="+mn-lt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320" name="Rectangle 7"/>
            <p:cNvSpPr>
              <a:spLocks noChangeArrowheads="1"/>
            </p:cNvSpPr>
            <p:nvPr/>
          </p:nvSpPr>
          <p:spPr bwMode="auto">
            <a:xfrm>
              <a:off x="8442020" y="3978900"/>
              <a:ext cx="1131949" cy="95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Cardiologue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ECG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Echo</a:t>
              </a:r>
            </a:p>
          </p:txBody>
        </p:sp>
      </p:grpSp>
      <p:grpSp>
        <p:nvGrpSpPr>
          <p:cNvPr id="17412" name="Groupe 5"/>
          <p:cNvGrpSpPr>
            <a:grpSpLocks/>
          </p:cNvGrpSpPr>
          <p:nvPr/>
        </p:nvGrpSpPr>
        <p:grpSpPr bwMode="auto">
          <a:xfrm>
            <a:off x="4902620" y="4835749"/>
            <a:ext cx="1713310" cy="1160462"/>
            <a:chOff x="6646349" y="5120499"/>
            <a:chExt cx="2285607" cy="1159944"/>
          </a:xfrm>
        </p:grpSpPr>
        <p:sp>
          <p:nvSpPr>
            <p:cNvPr id="40" name="Oval 7"/>
            <p:cNvSpPr>
              <a:spLocks noChangeArrowheads="1"/>
            </p:cNvSpPr>
            <p:nvPr/>
          </p:nvSpPr>
          <p:spPr bwMode="auto">
            <a:xfrm>
              <a:off x="7012780" y="5120499"/>
              <a:ext cx="1547896" cy="115994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4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>
                <a:latin typeface="+mn-lt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318" name="Rectangle 10"/>
            <p:cNvSpPr>
              <a:spLocks noChangeArrowheads="1"/>
            </p:cNvSpPr>
            <p:nvPr/>
          </p:nvSpPr>
          <p:spPr bwMode="auto">
            <a:xfrm>
              <a:off x="6646349" y="5438471"/>
              <a:ext cx="2285607" cy="576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Rhumatologue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Radios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Osteodensito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Selon les jours</a:t>
              </a:r>
              <a:endParaRPr lang="fr-FR" altLang="fr-FR" sz="1050" b="1" noProof="1" smtClean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17413" name="Groupe 6"/>
          <p:cNvGrpSpPr>
            <a:grpSpLocks/>
          </p:cNvGrpSpPr>
          <p:nvPr/>
        </p:nvGrpSpPr>
        <p:grpSpPr bwMode="auto">
          <a:xfrm>
            <a:off x="3835194" y="5135787"/>
            <a:ext cx="1243013" cy="1158875"/>
            <a:chOff x="5264301" y="5362041"/>
            <a:chExt cx="1657350" cy="1159944"/>
          </a:xfrm>
        </p:grpSpPr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5319028" y="5362041"/>
              <a:ext cx="1547896" cy="115994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4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>
                <a:latin typeface="+mn-lt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316" name="Rectangle 13"/>
            <p:cNvSpPr>
              <a:spLocks noChangeArrowheads="1"/>
            </p:cNvSpPr>
            <p:nvPr/>
          </p:nvSpPr>
          <p:spPr bwMode="auto">
            <a:xfrm>
              <a:off x="5264301" y="5758446"/>
              <a:ext cx="1657350" cy="621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Pédiatrie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 </a:t>
              </a: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Radiographies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Selon les jours</a:t>
              </a:r>
              <a:endParaRPr lang="fr-FR" altLang="fr-FR" sz="1050" b="1" noProof="1" smtClean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17414" name="Groupe 7"/>
          <p:cNvGrpSpPr>
            <a:grpSpLocks/>
          </p:cNvGrpSpPr>
          <p:nvPr/>
        </p:nvGrpSpPr>
        <p:grpSpPr bwMode="auto">
          <a:xfrm>
            <a:off x="2272406" y="4811937"/>
            <a:ext cx="1687116" cy="1158875"/>
            <a:chOff x="3226543" y="5038191"/>
            <a:chExt cx="2249488" cy="1159944"/>
          </a:xfrm>
        </p:grpSpPr>
        <p:sp>
          <p:nvSpPr>
            <p:cNvPr id="44" name="Oval 7"/>
            <p:cNvSpPr>
              <a:spLocks noChangeArrowheads="1"/>
            </p:cNvSpPr>
            <p:nvPr/>
          </p:nvSpPr>
          <p:spPr bwMode="auto">
            <a:xfrm>
              <a:off x="3529043" y="5038191"/>
              <a:ext cx="1547896" cy="115994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4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>
                <a:latin typeface="+mn-lt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299" name="Rectangle 15"/>
            <p:cNvSpPr>
              <a:spLocks noChangeArrowheads="1"/>
            </p:cNvSpPr>
            <p:nvPr/>
          </p:nvSpPr>
          <p:spPr bwMode="auto">
            <a:xfrm>
              <a:off x="3226543" y="5316261"/>
              <a:ext cx="2249488" cy="640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Ophtalmologue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Lampe à fente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Vidéokératométrie</a:t>
              </a:r>
            </a:p>
          </p:txBody>
        </p:sp>
      </p:grpSp>
      <p:grpSp>
        <p:nvGrpSpPr>
          <p:cNvPr id="17415" name="Groupe 2"/>
          <p:cNvGrpSpPr>
            <a:grpSpLocks/>
          </p:cNvGrpSpPr>
          <p:nvPr/>
        </p:nvGrpSpPr>
        <p:grpSpPr bwMode="auto">
          <a:xfrm>
            <a:off x="7425412" y="2417987"/>
            <a:ext cx="1467068" cy="1363663"/>
            <a:chOff x="10094733" y="2645445"/>
            <a:chExt cx="1956102" cy="1363427"/>
          </a:xfrm>
        </p:grpSpPr>
        <p:sp>
          <p:nvSpPr>
            <p:cNvPr id="47" name="Oval 7"/>
            <p:cNvSpPr>
              <a:spLocks noChangeArrowheads="1"/>
            </p:cNvSpPr>
            <p:nvPr/>
          </p:nvSpPr>
          <p:spPr bwMode="auto">
            <a:xfrm>
              <a:off x="10145148" y="2645445"/>
              <a:ext cx="1855274" cy="13634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64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>
                <a:latin typeface="+mn-lt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314" name="Rectangle 24"/>
            <p:cNvSpPr>
              <a:spLocks noChangeArrowheads="1"/>
            </p:cNvSpPr>
            <p:nvPr/>
          </p:nvSpPr>
          <p:spPr bwMode="auto">
            <a:xfrm>
              <a:off x="10094733" y="3086103"/>
              <a:ext cx="1956102" cy="41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Laboratoire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Génétique Moléculaire</a:t>
              </a:r>
            </a:p>
          </p:txBody>
        </p:sp>
      </p:grpSp>
      <p:grpSp>
        <p:nvGrpSpPr>
          <p:cNvPr id="17416" name="Groupe 1"/>
          <p:cNvGrpSpPr>
            <a:grpSpLocks/>
          </p:cNvGrpSpPr>
          <p:nvPr/>
        </p:nvGrpSpPr>
        <p:grpSpPr bwMode="auto">
          <a:xfrm>
            <a:off x="7463028" y="3938812"/>
            <a:ext cx="1391841" cy="1363663"/>
            <a:chOff x="10240380" y="4165859"/>
            <a:chExt cx="1855274" cy="1363427"/>
          </a:xfrm>
        </p:grpSpPr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10240380" y="4165859"/>
              <a:ext cx="1855274" cy="13634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64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>
                <a:latin typeface="+mn-lt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305" name="Rectangle 26"/>
            <p:cNvSpPr>
              <a:spLocks noChangeArrowheads="1"/>
            </p:cNvSpPr>
            <p:nvPr/>
          </p:nvSpPr>
          <p:spPr bwMode="auto">
            <a:xfrm>
              <a:off x="10265027" y="4597861"/>
              <a:ext cx="1805977" cy="41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Radiologie</a:t>
              </a:r>
            </a:p>
            <a:p>
              <a:pPr algn="ctr">
                <a:defRPr/>
              </a:pPr>
              <a:r>
                <a:rPr lang="fr-FR" altLang="fr-FR" sz="1050" b="1" noProof="1" smtClean="0">
                  <a:solidFill>
                    <a:srgbClr val="000000"/>
                  </a:solidFill>
                  <a:latin typeface="+mj-lt"/>
                </a:rPr>
                <a:t>(scanner, IRM, radio)</a:t>
              </a:r>
            </a:p>
          </p:txBody>
        </p:sp>
      </p:grpSp>
      <p:sp>
        <p:nvSpPr>
          <p:cNvPr id="12310" name="Rectangle 31"/>
          <p:cNvSpPr>
            <a:spLocks noChangeArrowheads="1"/>
          </p:cNvSpPr>
          <p:nvPr/>
        </p:nvSpPr>
        <p:spPr bwMode="auto">
          <a:xfrm>
            <a:off x="229713" y="6348378"/>
            <a:ext cx="44987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b="1" dirty="0" smtClean="0">
                <a:solidFill>
                  <a:schemeClr val="accent1"/>
                </a:solidFill>
                <a:latin typeface="+mj-lt"/>
              </a:rPr>
              <a:t>+ Réunion de synthèse une semaine plus tard</a:t>
            </a:r>
          </a:p>
        </p:txBody>
      </p:sp>
      <p:sp>
        <p:nvSpPr>
          <p:cNvPr id="46" name="Oval 7"/>
          <p:cNvSpPr>
            <a:spLocks noChangeArrowheads="1"/>
          </p:cNvSpPr>
          <p:nvPr/>
        </p:nvSpPr>
        <p:spPr bwMode="auto">
          <a:xfrm>
            <a:off x="1904273" y="1935387"/>
            <a:ext cx="1162050" cy="1160463"/>
          </a:xfrm>
          <a:prstGeom prst="ellipse">
            <a:avLst/>
          </a:prstGeom>
          <a:solidFill>
            <a:schemeClr val="accent4">
              <a:lumMod val="60000"/>
              <a:lumOff val="40000"/>
              <a:alpha val="64000"/>
            </a:scheme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b="1">
              <a:latin typeface="+mn-lt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2311" name="Text Box 32"/>
          <p:cNvSpPr txBox="1">
            <a:spLocks noChangeArrowheads="1"/>
          </p:cNvSpPr>
          <p:nvPr/>
        </p:nvSpPr>
        <p:spPr bwMode="auto">
          <a:xfrm>
            <a:off x="2026679" y="2338612"/>
            <a:ext cx="917239" cy="2616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050" b="1" dirty="0" smtClean="0">
                <a:latin typeface="+mj-lt"/>
              </a:rPr>
              <a:t>Psychologue</a:t>
            </a:r>
          </a:p>
        </p:txBody>
      </p:sp>
      <p:grpSp>
        <p:nvGrpSpPr>
          <p:cNvPr id="17420" name="Groupe 8"/>
          <p:cNvGrpSpPr>
            <a:grpSpLocks/>
          </p:cNvGrpSpPr>
          <p:nvPr/>
        </p:nvGrpSpPr>
        <p:grpSpPr bwMode="auto">
          <a:xfrm>
            <a:off x="1690251" y="3481612"/>
            <a:ext cx="1222134" cy="1160463"/>
            <a:chOff x="2450636" y="3709178"/>
            <a:chExt cx="1629512" cy="1159944"/>
          </a:xfrm>
        </p:grpSpPr>
        <p:sp>
          <p:nvSpPr>
            <p:cNvPr id="45" name="Oval 7"/>
            <p:cNvSpPr>
              <a:spLocks noChangeArrowheads="1"/>
            </p:cNvSpPr>
            <p:nvPr/>
          </p:nvSpPr>
          <p:spPr bwMode="auto">
            <a:xfrm>
              <a:off x="2450636" y="3709178"/>
              <a:ext cx="1547896" cy="115994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64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 b="1">
                <a:latin typeface="+mn-lt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312" name="Text Box 33"/>
            <p:cNvSpPr txBox="1">
              <a:spLocks noChangeArrowheads="1"/>
            </p:cNvSpPr>
            <p:nvPr/>
          </p:nvSpPr>
          <p:spPr bwMode="auto">
            <a:xfrm>
              <a:off x="2453207" y="4176070"/>
              <a:ext cx="1626941" cy="26149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fr-FR" altLang="fr-FR" sz="1050" b="1" dirty="0" smtClean="0">
                  <a:latin typeface="+mj-lt"/>
                </a:rPr>
                <a:t>Assistante sociale</a:t>
              </a:r>
            </a:p>
          </p:txBody>
        </p:sp>
      </p:grpSp>
      <p:grpSp>
        <p:nvGrpSpPr>
          <p:cNvPr id="17421" name="Groupe 16"/>
          <p:cNvGrpSpPr>
            <a:grpSpLocks/>
          </p:cNvGrpSpPr>
          <p:nvPr/>
        </p:nvGrpSpPr>
        <p:grpSpPr bwMode="auto">
          <a:xfrm>
            <a:off x="3824478" y="1052736"/>
            <a:ext cx="1264444" cy="1262063"/>
            <a:chOff x="5295808" y="1280160"/>
            <a:chExt cx="1685464" cy="1260910"/>
          </a:xfrm>
        </p:grpSpPr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5295808" y="1280160"/>
              <a:ext cx="1685464" cy="126091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4000"/>
              </a:schemeClr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>
                <a:latin typeface="+mn-lt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5295808" y="1622747"/>
              <a:ext cx="1671181" cy="338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err="1">
                  <a:solidFill>
                    <a:schemeClr val="tx2">
                      <a:lumMod val="75000"/>
                    </a:schemeClr>
                  </a:solidFill>
                  <a:latin typeface="+mn-lt"/>
                  <a:ea typeface="ＭＳ Ｐゴシック" pitchFamily="34" charset="-128"/>
                  <a:cs typeface="Arial" panose="020B0604020202020204" pitchFamily="34" charset="0"/>
                </a:rPr>
                <a:t>Accueil</a:t>
              </a:r>
              <a:endParaRPr lang="en-US" sz="1600" dirty="0">
                <a:solidFill>
                  <a:schemeClr val="tx2">
                    <a:lumMod val="75000"/>
                  </a:schemeClr>
                </a:solidFill>
                <a:latin typeface="+mn-lt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</p:grpSp>
      <p:pic>
        <p:nvPicPr>
          <p:cNvPr id="17422" name="Espace réservé du contenu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5" t="29256" r="44293" b="35585"/>
          <a:stretch>
            <a:fillRect/>
          </a:stretch>
        </p:blipFill>
        <p:spPr bwMode="auto">
          <a:xfrm>
            <a:off x="4073319" y="2657699"/>
            <a:ext cx="765572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 smtClean="0"/>
              <a:t>Pourquoi une journée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05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51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Thème Office</vt:lpstr>
      <vt:lpstr>Pourquoi une journée ?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JONDEAU Guillaume</dc:creator>
  <cp:lastModifiedBy>JONDEAU Guillaume</cp:lastModifiedBy>
  <cp:revision>3</cp:revision>
  <dcterms:created xsi:type="dcterms:W3CDTF">2018-03-16T16:07:54Z</dcterms:created>
  <dcterms:modified xsi:type="dcterms:W3CDTF">2020-09-11T12:16:06Z</dcterms:modified>
</cp:coreProperties>
</file>